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1.png" ContentType="image/png"/>
  <Override PartName="/ppt/media/media2.mp4" ContentType="video/mp4"/>
  <Override PartName="/ppt/media/image10.png" ContentType="image/png"/>
  <Override PartName="/ppt/media/image3.png" ContentType="image/png"/>
  <Override PartName="/ppt/media/media4.mp4" ContentType="video/mp4"/>
  <Override PartName="/ppt/media/image12.png" ContentType="image/png"/>
  <Override PartName="/ppt/media/image5.png" ContentType="image/png"/>
  <Override PartName="/ppt/media/media6.mp4" ContentType="video/mp4"/>
  <Override PartName="/ppt/media/image7.png" ContentType="image/png"/>
  <Override PartName="/ppt/media/image11.png" ContentType="image/png"/>
  <Override PartName="/ppt/media/media8.mp4" ContentType="video/mp4"/>
  <Override PartName="/ppt/media/image9.png" ContentType="image/png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_rels/notesSlide3.xml.rels" ContentType="application/vnd.openxmlformats-package.relationships+xml"/>
  <Override PartName="/ppt/notesSlides/notesSlide3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3" r:id="rId4"/>
    <p:sldMasterId id="214748365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10080625" cy="567055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sldImg"/>
          </p:nvPr>
        </p:nvSpPr>
        <p:spPr>
          <a:xfrm>
            <a:off x="0" y="76428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Click to move the slide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Click to edit the notes format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dt" idx="13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ftr" idx="1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4" name="PlaceHolder 6"/>
          <p:cNvSpPr>
            <a:spLocks noGrp="1"/>
          </p:cNvSpPr>
          <p:nvPr>
            <p:ph type="sldNum" idx="1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401C289A-9796-44EF-84CC-F9DA379B9000}" type="slidenum"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3920" cy="3770640"/>
          </a:xfrm>
          <a:prstGeom prst="rect">
            <a:avLst/>
          </a:prstGeom>
          <a:ln w="0">
            <a:noFill/>
          </a:ln>
        </p:spPr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6840" cy="452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Use: NY - NY State - USA - North America - America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Add Texas and California.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B639A93-4B56-46A3-A5A2-E847059B387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6269D3C-A47E-4CF0-9068-58DC09AEE60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9B57ED0-AE82-4DD1-B5C4-79A03D8C335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9C0A52E9-0BB4-4758-8A01-27A6FAF068D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6C5F1A42-D281-4F6E-9649-D00673727C8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4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34029B6-9B85-4300-A7AF-C63116D31DF5}" type="slidenum"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ftr" idx="4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sldNum" idx="5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DB1F80F-9384-41C6-9188-FE6E68959E87}" type="slidenum"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dt" idx="6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  <p:sldLayoutId id="2147483652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ftr" idx="7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sldNum" idx="8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52179EF-55AF-4D90-8A79-CA06060D0CCC}" type="slidenum"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dt" idx="9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ftr" idx="10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sldNum" idx="11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89C8E33-6638-4CBD-B64E-6A3BFA157D57}" type="slidenum"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1</a:t>
            </a:fld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dt" idx="12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video" Target="../media/media2.mp4"/><Relationship Id="rId2" Type="http://schemas.microsoft.com/office/2007/relationships/media" Target="../media/media2.mp4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video" Target="../media/media4.mp4"/><Relationship Id="rId2" Type="http://schemas.microsoft.com/office/2007/relationships/media" Target="../media/media4.mp4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video" Target="../media/media6.mp4"/><Relationship Id="rId2" Type="http://schemas.microsoft.com/office/2007/relationships/media" Target="../media/media6.mp4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video" Target="../media/media8.mp4"/><Relationship Id="rId2" Type="http://schemas.microsoft.com/office/2007/relationships/media" Target="../media/media8.mp4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s://networker.infoloom.com/" TargetMode="External"/><Relationship Id="rId2" Type="http://schemas.openxmlformats.org/officeDocument/2006/relationships/hyperlink" Target="https://infoloom.com/" TargetMode="External"/><Relationship Id="rId3" Type="http://schemas.openxmlformats.org/officeDocument/2006/relationships/hyperlink" Target="mailto:mb@infoloom.com" TargetMode="External"/><Relationship Id="rId4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The Networker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February 20, 2025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Michel Biezunski, Infoloom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mb@infoloom.com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" descr=""/>
          <p:cNvPicPr/>
          <p:nvPr/>
        </p:nvPicPr>
        <p:blipFill>
          <a:blip r:embed="rId1"/>
          <a:stretch/>
        </p:blipFill>
        <p:spPr>
          <a:xfrm>
            <a:off x="4744800" y="685800"/>
            <a:ext cx="5084640" cy="4800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8" name="PlaceHolder 1"/>
          <p:cNvSpPr>
            <a:spLocks noGrp="1"/>
          </p:cNvSpPr>
          <p:nvPr>
            <p:ph/>
          </p:nvPr>
        </p:nvSpPr>
        <p:spPr>
          <a:xfrm>
            <a:off x="504000" y="1326600"/>
            <a:ext cx="4524840" cy="32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lnSpcReduction="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Platform to ingest, curate and publish taxonomies and knowledge graphs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Open Import/Export features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Super-easy to use. Can handle complex situations.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Usable as standalone or as middleware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What is the Networker?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338184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Starting from Scratch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457200" y="1828800"/>
            <a:ext cx="3381840" cy="274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Create topics and relationships as you go.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2" name="" descr="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343400" y="131760"/>
            <a:ext cx="5486040" cy="5354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315324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Curation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4" name="" descr="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343400" y="141480"/>
            <a:ext cx="5230800" cy="5115960"/>
          </a:xfrm>
          <a:prstGeom prst="rect">
            <a:avLst/>
          </a:prstGeom>
          <a:ln w="0">
            <a:noFill/>
          </a:ln>
        </p:spPr>
      </p:pic>
      <p:sp>
        <p:nvSpPr>
          <p:cNvPr id="45" name="PlaceHolder 3"/>
          <p:cNvSpPr/>
          <p:nvPr/>
        </p:nvSpPr>
        <p:spPr>
          <a:xfrm>
            <a:off x="914400" y="2057400"/>
            <a:ext cx="2514240" cy="137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marL="216000" indent="-216000">
              <a:lnSpc>
                <a:spcPct val="100000"/>
              </a:lnSpc>
              <a:spcBef>
                <a:spcPts val="1417"/>
              </a:spcBef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Synonyms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Split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315324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Taxonomies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" name="PlaceHolder 4"/>
          <p:cNvSpPr/>
          <p:nvPr/>
        </p:nvSpPr>
        <p:spPr>
          <a:xfrm>
            <a:off x="457560" y="1828800"/>
            <a:ext cx="3381840" cy="274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Example: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Geographic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8" name="" descr="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886200" y="-228600"/>
            <a:ext cx="5714640" cy="5765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228600" y="197640"/>
            <a:ext cx="274320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Views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0" name="" descr="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011840" y="0"/>
            <a:ext cx="6046560" cy="5486400"/>
          </a:xfrm>
          <a:prstGeom prst="rect">
            <a:avLst/>
          </a:prstGeom>
          <a:ln w="0">
            <a:noFill/>
          </a:ln>
        </p:spPr>
      </p:pic>
      <p:sp>
        <p:nvSpPr>
          <p:cNvPr id="51" name=""/>
          <p:cNvSpPr txBox="1"/>
          <p:nvPr/>
        </p:nvSpPr>
        <p:spPr>
          <a:xfrm>
            <a:off x="685800" y="1828800"/>
            <a:ext cx="2099520" cy="858240"/>
          </a:xfrm>
          <a:prstGeom prst="rect">
            <a:avLst/>
          </a:prstGeom>
          <a:noFill/>
          <a:ln w="0">
            <a:noFill/>
          </a:ln>
        </p:spPr>
        <p:txBody>
          <a:bodyPr wrap="none" lIns="90000" rIns="90000" tIns="45000" bIns="45000" anchor="t">
            <a:noAutofit/>
          </a:bodyPr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Relations as topics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View by Relations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Graph View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315360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Greenbook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4107240" y="0"/>
            <a:ext cx="5722560" cy="56703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5" name="" descr=""/>
          <p:cNvPicPr/>
          <p:nvPr/>
        </p:nvPicPr>
        <p:blipFill>
          <a:blip r:embed="rId1"/>
          <a:stretch/>
        </p:blipFill>
        <p:spPr>
          <a:xfrm>
            <a:off x="-22320" y="685800"/>
            <a:ext cx="4594320" cy="47174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6" name="PlaceHolder 2"/>
          <p:cNvSpPr>
            <a:spLocks noGrp="1"/>
          </p:cNvSpPr>
          <p:nvPr>
            <p:ph type="title"/>
          </p:nvPr>
        </p:nvSpPr>
        <p:spPr>
          <a:xfrm>
            <a:off x="46800" y="0"/>
            <a:ext cx="543960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Multipoint Mapping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57" name="" descr=""/>
          <p:cNvPicPr/>
          <p:nvPr/>
        </p:nvPicPr>
        <p:blipFill>
          <a:blip r:embed="rId2"/>
          <a:stretch/>
        </p:blipFill>
        <p:spPr>
          <a:xfrm>
            <a:off x="5257800" y="460800"/>
            <a:ext cx="5257800" cy="5209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0560" cy="945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Links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0560" cy="3287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>
              <a:spcBef>
                <a:spcPts val="1417"/>
              </a:spcBef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  <a:hlinkClick r:id="rId1"/>
              </a:rPr>
              <a:t>https://networker.infoloom.com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0">
              <a:spcBef>
                <a:spcPts val="1417"/>
              </a:spcBef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  <a:hlinkClick r:id="rId2"/>
              </a:rPr>
              <a:t>https://infoloom.com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0">
              <a:spcBef>
                <a:spcPts val="1417"/>
              </a:spcBef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  <a:hlinkClick r:id="rId3"/>
              </a:rPr>
              <a:t>mb@infoloom.com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721</TotalTime>
  <Application>LibreOffice/24.8.4.2$Linux_X86_64 LibreOffice_project/480$Build-2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2025-02-16T21:54:00Z</dcterms:created>
  <dc:creator/>
  <dc:description/>
  <dc:language>en-US</dc:language>
  <cp:lastModifiedBy/>
  <dcterms:modified xsi:type="dcterms:W3CDTF">2025-02-19T19:18:28Z</dcterms:modified>
  <cp:revision>13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